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69" r:id="rId2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79F"/>
    <a:srgbClr val="E6E6E6"/>
    <a:srgbClr val="1D6732"/>
    <a:srgbClr val="FEDA29"/>
    <a:srgbClr val="FFF58C"/>
    <a:srgbClr val="000000"/>
    <a:srgbClr val="FFFF99"/>
    <a:srgbClr val="FCDE77"/>
    <a:srgbClr val="FBCD34"/>
    <a:srgbClr val="70F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2" autoAdjust="0"/>
  </p:normalViewPr>
  <p:slideViewPr>
    <p:cSldViewPr>
      <p:cViewPr varScale="1">
        <p:scale>
          <a:sx n="96" d="100"/>
          <a:sy n="96" d="100"/>
        </p:scale>
        <p:origin x="1664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9574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2616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4123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1193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5260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6044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9523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0440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8306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4417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5540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3DE9-D141-45B5-8FB9-1BDD1D7675B2}" type="datetimeFigureOut">
              <a:rPr lang="en-TT" smtClean="0"/>
              <a:t>03/08/2020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FBC1-9C2B-4623-97E5-2EF68299C8B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3815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4"/>
            <a:ext cx="6858000" cy="9144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8720" y="53955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6000" b="1" dirty="0">
                <a:latin typeface="Primera" panose="02000603000000000000" pitchFamily="2" charset="0"/>
              </a:rPr>
              <a:t>Mrs. Wall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4194" y="1508175"/>
            <a:ext cx="4094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1200" dirty="0">
                <a:latin typeface="Ink Free" panose="03080402000500000000" pitchFamily="66" charset="0"/>
              </a:rPr>
              <a:t>WELCOME TO 5</a:t>
            </a:r>
            <a:r>
              <a:rPr lang="en-TT" sz="1200" baseline="30000" dirty="0">
                <a:latin typeface="Ink Free" panose="03080402000500000000" pitchFamily="66" charset="0"/>
              </a:rPr>
              <a:t>TH</a:t>
            </a:r>
            <a:r>
              <a:rPr lang="en-TT" sz="1200" dirty="0">
                <a:latin typeface="Ink Free" panose="03080402000500000000" pitchFamily="66" charset="0"/>
              </a:rPr>
              <a:t> GRADE!!! YOU FINALLY MADE IT!! </a:t>
            </a:r>
          </a:p>
          <a:p>
            <a:r>
              <a:rPr lang="en-TT" sz="1200" dirty="0">
                <a:latin typeface="Ink Free" panose="03080402000500000000" pitchFamily="66" charset="0"/>
              </a:rPr>
              <a:t>I am excited to inform you that I will be your co-teacher along with Mrs. Paris.    I will be teaching you Language Arts and Social Studies and Mrs. Paris will be teaching you Math and Science. Since we will not officially have a Meet the Teacher Night, we will have a WebEx Meet the Teacher.  The 2 different times we have available are: </a:t>
            </a:r>
          </a:p>
          <a:p>
            <a:r>
              <a:rPr lang="en-TT" sz="1200" dirty="0">
                <a:latin typeface="Ink Free" panose="03080402000500000000" pitchFamily="66" charset="0"/>
              </a:rPr>
              <a:t>Aug. 6  11:30-12:00 </a:t>
            </a:r>
          </a:p>
          <a:p>
            <a:r>
              <a:rPr lang="en-TT" sz="1200" dirty="0">
                <a:latin typeface="Ink Free" panose="03080402000500000000" pitchFamily="66" charset="0"/>
              </a:rPr>
              <a:t>Aug. 6 3:30-4:00</a:t>
            </a:r>
          </a:p>
          <a:p>
            <a:r>
              <a:rPr lang="en-TT" sz="1200" dirty="0">
                <a:solidFill>
                  <a:srgbClr val="C00000"/>
                </a:solidFill>
                <a:latin typeface="Ink Free" panose="03080402000500000000" pitchFamily="66" charset="0"/>
              </a:rPr>
              <a:t>https://</a:t>
            </a:r>
            <a:r>
              <a:rPr lang="en-TT" sz="1200" dirty="0" err="1">
                <a:solidFill>
                  <a:srgbClr val="C00000"/>
                </a:solidFill>
                <a:latin typeface="Ink Free" panose="03080402000500000000" pitchFamily="66" charset="0"/>
              </a:rPr>
              <a:t>auburnschools.webex.com</a:t>
            </a:r>
            <a:r>
              <a:rPr lang="en-TT" sz="1200" dirty="0">
                <a:solidFill>
                  <a:srgbClr val="C00000"/>
                </a:solidFill>
                <a:latin typeface="Ink Free" panose="03080402000500000000" pitchFamily="66" charset="0"/>
              </a:rPr>
              <a:t>/meet/</a:t>
            </a:r>
            <a:r>
              <a:rPr lang="en-TT" sz="1200" dirty="0" err="1">
                <a:solidFill>
                  <a:srgbClr val="C00000"/>
                </a:solidFill>
                <a:latin typeface="Ink Free" panose="03080402000500000000" pitchFamily="66" charset="0"/>
              </a:rPr>
              <a:t>akwall</a:t>
            </a:r>
            <a:endParaRPr lang="en-TT" sz="1200" dirty="0">
              <a:solidFill>
                <a:srgbClr val="C00000"/>
              </a:solidFill>
              <a:latin typeface="Ink Free" panose="03080402000500000000" pitchFamily="66" charset="0"/>
            </a:endParaRPr>
          </a:p>
          <a:p>
            <a:r>
              <a:rPr lang="en-TT" sz="1200" dirty="0">
                <a:latin typeface="Ink Free" panose="03080402000500000000" pitchFamily="66" charset="0"/>
              </a:rPr>
              <a:t> I can’t wait to meet you, I’m so excited to have the opportunity to teach you this year!!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9714" y="3900698"/>
            <a:ext cx="5765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TT" sz="1600" dirty="0">
              <a:latin typeface="Chalkboard" panose="03050602040202020205" pitchFamily="66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0937" y="5596959"/>
            <a:ext cx="3916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000" b="1" u="sng" dirty="0">
                <a:latin typeface="Maiandra GD" panose="020E0502030308020204" pitchFamily="34" charset="0"/>
              </a:rPr>
              <a:t>My Favorites</a:t>
            </a:r>
          </a:p>
          <a:p>
            <a:endParaRPr lang="en-TT" sz="800" dirty="0"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93921" y="5593887"/>
            <a:ext cx="16874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TT" b="1" u="sng" dirty="0">
                <a:latin typeface="Chalkboard" panose="03050602040202020205" pitchFamily="66" charset="77"/>
              </a:rPr>
              <a:t>Contact Me</a:t>
            </a:r>
          </a:p>
          <a:p>
            <a:r>
              <a:rPr lang="en-TT" sz="1600" dirty="0">
                <a:latin typeface="Chalkboard" panose="03050602040202020205" pitchFamily="66" charset="77"/>
              </a:rPr>
              <a:t>Email me:</a:t>
            </a:r>
          </a:p>
          <a:p>
            <a:endParaRPr lang="en-TT" sz="1600" dirty="0">
              <a:latin typeface="Chalkboard" panose="03050602040202020205" pitchFamily="66" charset="77"/>
            </a:endParaRPr>
          </a:p>
          <a:p>
            <a:endParaRPr lang="en-TT" sz="1600" dirty="0">
              <a:latin typeface="Chalkboard" panose="03050602040202020205" pitchFamily="66" charset="77"/>
            </a:endParaRPr>
          </a:p>
          <a:p>
            <a:endParaRPr lang="en-TT" sz="1600" dirty="0">
              <a:latin typeface="Chalkboard" panose="03050602040202020205" pitchFamily="66" charset="77"/>
            </a:endParaRPr>
          </a:p>
          <a:p>
            <a:endParaRPr lang="en-TT" sz="1600" dirty="0">
              <a:latin typeface="Chalkboard" panose="03050602040202020205" pitchFamily="66" charset="77"/>
            </a:endParaRPr>
          </a:p>
          <a:p>
            <a:endParaRPr lang="en-TT" sz="1600" dirty="0">
              <a:latin typeface="Chalkboard" panose="03050602040202020205" pitchFamily="66" charset="77"/>
            </a:endParaRPr>
          </a:p>
          <a:p>
            <a:endParaRPr lang="en-TT" sz="1600" dirty="0">
              <a:latin typeface="Chalkboard" panose="03050602040202020205" pitchFamily="66" charset="77"/>
            </a:endParaRPr>
          </a:p>
          <a:p>
            <a:r>
              <a:rPr lang="en-TT" sz="1600" dirty="0">
                <a:latin typeface="Chalkboard" panose="03050602040202020205" pitchFamily="66" charset="77"/>
              </a:rPr>
              <a:t>Call me:</a:t>
            </a:r>
          </a:p>
          <a:p>
            <a:r>
              <a:rPr lang="en-TT" sz="1600" dirty="0">
                <a:latin typeface="Chalkboard" panose="03050602040202020205" pitchFamily="66" charset="77"/>
              </a:rPr>
              <a:t>887-4920 or </a:t>
            </a:r>
          </a:p>
          <a:p>
            <a:r>
              <a:rPr lang="en-TT" sz="1600" dirty="0">
                <a:latin typeface="Chalkboard" panose="03050602040202020205" pitchFamily="66" charset="77"/>
              </a:rPr>
              <a:t>524-0719</a:t>
            </a:r>
          </a:p>
          <a:p>
            <a:r>
              <a:rPr lang="en-TT" sz="1600" dirty="0">
                <a:latin typeface="Chalkboard" panose="03050602040202020205" pitchFamily="66" charset="77"/>
              </a:rPr>
              <a:t>Class Dojo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73583" y="3364114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TT" dirty="0">
                <a:latin typeface="Chalkduster" panose="03050602040202020205" pitchFamily="66" charset="77"/>
              </a:rPr>
              <a:t>Mrs. Wall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84555" y="6417455"/>
            <a:ext cx="29975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TT" sz="1600" b="1" dirty="0">
                <a:latin typeface="Maiandra GD" panose="020E0502030308020204" pitchFamily="34" charset="0"/>
              </a:rPr>
              <a:t>Subject: Social Studies </a:t>
            </a:r>
          </a:p>
          <a:p>
            <a:pPr algn="ctr"/>
            <a:r>
              <a:rPr lang="en-TT" sz="1600" b="1" dirty="0">
                <a:latin typeface="Maiandra GD" panose="020E0502030308020204" pitchFamily="34" charset="0"/>
              </a:rPr>
              <a:t>Book: The Bible</a:t>
            </a:r>
          </a:p>
          <a:p>
            <a:pPr algn="ctr"/>
            <a:r>
              <a:rPr lang="en-TT" sz="1600" b="1" dirty="0">
                <a:latin typeface="Maiandra GD" panose="020E0502030308020204" pitchFamily="34" charset="0"/>
              </a:rPr>
              <a:t>Hobby: DIY</a:t>
            </a:r>
          </a:p>
          <a:p>
            <a:pPr algn="ctr"/>
            <a:r>
              <a:rPr lang="en-TT" sz="1600" b="1" dirty="0">
                <a:latin typeface="Maiandra GD" panose="020E0502030308020204" pitchFamily="34" charset="0"/>
              </a:rPr>
              <a:t>Animal: Dog</a:t>
            </a:r>
          </a:p>
          <a:p>
            <a:pPr algn="ctr"/>
            <a:r>
              <a:rPr lang="en-TT" sz="1600" b="1" dirty="0">
                <a:latin typeface="Maiandra GD" panose="020E0502030308020204" pitchFamily="34" charset="0"/>
              </a:rPr>
              <a:t>Disney Movie: Fox and Hound</a:t>
            </a:r>
          </a:p>
          <a:p>
            <a:pPr algn="ctr"/>
            <a:r>
              <a:rPr lang="en-TT" sz="1600" b="1" dirty="0">
                <a:latin typeface="Maiandra GD" panose="020E0502030308020204" pitchFamily="34" charset="0"/>
              </a:rPr>
              <a:t>Holiday: Christmas</a:t>
            </a:r>
          </a:p>
          <a:p>
            <a:pPr algn="ctr"/>
            <a:r>
              <a:rPr lang="en-TT" sz="1600" b="1" dirty="0">
                <a:latin typeface="Maiandra GD" panose="020E0502030308020204" pitchFamily="34" charset="0"/>
              </a:rPr>
              <a:t>Season: Fall</a:t>
            </a:r>
          </a:p>
        </p:txBody>
      </p:sp>
      <p:sp>
        <p:nvSpPr>
          <p:cNvPr id="40" name="Horizontal Scroll 39"/>
          <p:cNvSpPr/>
          <p:nvPr/>
        </p:nvSpPr>
        <p:spPr>
          <a:xfrm>
            <a:off x="4386242" y="6893474"/>
            <a:ext cx="2317111" cy="777061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TT" sz="1600" dirty="0" err="1">
                <a:latin typeface="Maiandra GD" panose="020E0502030308020204" pitchFamily="34" charset="0"/>
              </a:rPr>
              <a:t>akwall</a:t>
            </a:r>
            <a:r>
              <a:rPr lang="en-TT" sz="1600" dirty="0">
                <a:latin typeface="Maiandra GD" panose="020E0502030308020204" pitchFamily="34" charset="0"/>
              </a:rPr>
              <a:t>@</a:t>
            </a:r>
          </a:p>
          <a:p>
            <a:pPr algn="ctr"/>
            <a:r>
              <a:rPr lang="en-TT" sz="1600" dirty="0">
                <a:latin typeface="Maiandra GD" panose="020E0502030308020204" pitchFamily="34" charset="0"/>
              </a:rPr>
              <a:t>auburnschools.org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9316C-35F7-3841-A6ED-0F28DE91F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13799" y="1596587"/>
            <a:ext cx="1792837" cy="1742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D8E57C-27DE-5D4B-AD5D-C87DE4CB3188}"/>
              </a:ext>
            </a:extLst>
          </p:cNvPr>
          <p:cNvSpPr/>
          <p:nvPr/>
        </p:nvSpPr>
        <p:spPr>
          <a:xfrm>
            <a:off x="539714" y="3920170"/>
            <a:ext cx="577409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1100" b="1" u="sng" dirty="0">
                <a:latin typeface="Ink Free" panose="03080402000500000000" pitchFamily="66" charset="0"/>
              </a:rPr>
              <a:t>About Me</a:t>
            </a:r>
          </a:p>
          <a:p>
            <a:r>
              <a:rPr lang="en-TT" sz="1100" dirty="0">
                <a:latin typeface="Ink Free" panose="03080402000500000000" pitchFamily="66" charset="0"/>
              </a:rPr>
              <a:t>I am a wife to Eric, mom to 3 awesome children; Dalton, Shelby and Brendan, passionate fifth grade classroom teacher, and avid sports enthusiast.  I hated school when I was in elementary school but the older I got the more I saw the importance of learning through experiences.  I believe that the more you experience the more you learn.  The classroom is one of the safest places you can experience things through reading and doing different activities.  I can’t wait to share these experiences with you to Leave your Mark!!!! </a:t>
            </a:r>
          </a:p>
        </p:txBody>
      </p:sp>
    </p:spTree>
    <p:extLst>
      <p:ext uri="{BB962C8B-B14F-4D97-AF65-F5344CB8AC3E}">
        <p14:creationId xmlns:p14="http://schemas.microsoft.com/office/powerpoint/2010/main" val="2745599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274</Words>
  <Application>Microsoft Macintosh PowerPoint</Application>
  <PresentationFormat>Letter Paper (8.5x11 in)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Century Gothic</vt:lpstr>
      <vt:lpstr>Chalkboard</vt:lpstr>
      <vt:lpstr>Chalkduster</vt:lpstr>
      <vt:lpstr>Ink Free</vt:lpstr>
      <vt:lpstr>Maiandra GD</vt:lpstr>
      <vt:lpstr>Primera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Phillips</dc:creator>
  <cp:lastModifiedBy>Wall, Amy</cp:lastModifiedBy>
  <cp:revision>260</cp:revision>
  <cp:lastPrinted>2019-08-04T00:09:28Z</cp:lastPrinted>
  <dcterms:created xsi:type="dcterms:W3CDTF">2015-02-16T14:34:11Z</dcterms:created>
  <dcterms:modified xsi:type="dcterms:W3CDTF">2020-08-03T20:25:52Z</dcterms:modified>
</cp:coreProperties>
</file>